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250920" y="368280"/>
            <a:ext cx="8641800" cy="1080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250920" y="196920"/>
            <a:ext cx="8641800" cy="143640"/>
          </a:xfrm>
          <a:prstGeom prst="rect">
            <a:avLst/>
          </a:prstGeom>
          <a:solidFill>
            <a:srgbClr val="92d050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9" descr=""/>
          <p:cNvPicPr/>
          <p:nvPr/>
        </p:nvPicPr>
        <p:blipFill>
          <a:blip r:embed="rId2"/>
          <a:srcRect l="0" t="0" r="5448" b="0"/>
          <a:stretch/>
        </p:blipFill>
        <p:spPr>
          <a:xfrm>
            <a:off x="7167600" y="512640"/>
            <a:ext cx="1872360" cy="791280"/>
          </a:xfrm>
          <a:prstGeom prst="rect">
            <a:avLst/>
          </a:prstGeom>
          <a:ln w="9360">
            <a:noFill/>
          </a:ln>
        </p:spPr>
      </p:pic>
      <p:sp>
        <p:nvSpPr>
          <p:cNvPr id="3" name="Line 3"/>
          <p:cNvSpPr/>
          <p:nvPr/>
        </p:nvSpPr>
        <p:spPr>
          <a:xfrm>
            <a:off x="250560" y="1449360"/>
            <a:ext cx="8640720" cy="36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 hidden="1"/>
          <p:cNvSpPr/>
          <p:nvPr/>
        </p:nvSpPr>
        <p:spPr>
          <a:xfrm>
            <a:off x="250920" y="366840"/>
            <a:ext cx="8640000" cy="13680"/>
          </a:xfrm>
          <a:prstGeom prst="rect">
            <a:avLst/>
          </a:pr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Line 5"/>
          <p:cNvSpPr/>
          <p:nvPr/>
        </p:nvSpPr>
        <p:spPr>
          <a:xfrm>
            <a:off x="252360" y="6357600"/>
            <a:ext cx="8640720" cy="36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 hidden="1"/>
          <p:cNvSpPr/>
          <p:nvPr/>
        </p:nvSpPr>
        <p:spPr>
          <a:xfrm>
            <a:off x="252360" y="6489720"/>
            <a:ext cx="720036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E0464F1D-A63D-4F23-95EB-DD32F7338371}" type="datetime1">
              <a:rPr b="0" lang="de-DE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18.04.2017</a:t>
            </a:fld>
            <a:r>
              <a:rPr b="0" lang="de-DE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|  Fachbereich BBBBB  |  Institut AAAA  |  Prof. TTTTTT  |  </a:t>
            </a:r>
            <a:fld id="{571A27CD-1C2A-4F9E-BC04-C5A615FE7ECD}" type="slidenum">
              <a:rPr b="0" lang="de-DE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de-DE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>
            <a:off x="250920" y="368280"/>
            <a:ext cx="8641800" cy="2088360"/>
          </a:xfrm>
          <a:prstGeom prst="rect">
            <a:avLst/>
          </a:prstGeom>
          <a:solidFill>
            <a:srgbClr val="92d05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>
            <a:off x="250920" y="196920"/>
            <a:ext cx="8641800" cy="143640"/>
          </a:xfrm>
          <a:prstGeom prst="rect">
            <a:avLst/>
          </a:prstGeom>
          <a:solidFill>
            <a:srgbClr val="92d050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" name="Picture 9" descr=""/>
          <p:cNvPicPr/>
          <p:nvPr/>
        </p:nvPicPr>
        <p:blipFill>
          <a:blip r:embed="rId3"/>
          <a:srcRect l="0" t="0" r="5448" b="0"/>
          <a:stretch/>
        </p:blipFill>
        <p:spPr>
          <a:xfrm>
            <a:off x="7172280" y="657360"/>
            <a:ext cx="1872360" cy="791280"/>
          </a:xfrm>
          <a:prstGeom prst="rect">
            <a:avLst/>
          </a:prstGeom>
          <a:ln w="9360">
            <a:noFill/>
          </a:ln>
        </p:spPr>
      </p:pic>
      <p:sp>
        <p:nvSpPr>
          <p:cNvPr id="10" name="Line 9"/>
          <p:cNvSpPr/>
          <p:nvPr/>
        </p:nvSpPr>
        <p:spPr>
          <a:xfrm>
            <a:off x="252360" y="6357600"/>
            <a:ext cx="8640720" cy="36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0"/>
          <p:cNvSpPr/>
          <p:nvPr/>
        </p:nvSpPr>
        <p:spPr>
          <a:xfrm>
            <a:off x="250920" y="360360"/>
            <a:ext cx="8640000" cy="13680"/>
          </a:xfrm>
          <a:prstGeom prst="rect">
            <a:avLst/>
          </a:pr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1"/>
          <p:cNvSpPr/>
          <p:nvPr/>
        </p:nvSpPr>
        <p:spPr>
          <a:xfrm>
            <a:off x="250920" y="2457360"/>
            <a:ext cx="8640000" cy="7200"/>
          </a:xfrm>
          <a:prstGeom prst="rect">
            <a:avLst/>
          </a:pr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2"/>
          <p:cNvSpPr/>
          <p:nvPr/>
        </p:nvSpPr>
        <p:spPr>
          <a:xfrm>
            <a:off x="252360" y="6489720"/>
            <a:ext cx="720036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694BECD8-A0F9-46A2-BD43-9252359159F1}" type="datetime1">
              <a:rPr b="0" lang="de-DE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18.04.2017</a:t>
            </a:fld>
            <a:r>
              <a:rPr b="0" lang="de-DE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|  Fachbereich Biologie  |  iGEM TU Darmstadt 2017  |  Thea Lotz  |  </a:t>
            </a:r>
            <a:fld id="{27393B1E-F59F-4CCF-8EF8-CB1AAADFA1FA}" type="slidenum">
              <a:rPr b="0" lang="de-DE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&lt;number&gt;</a:t>
            </a:fld>
            <a:endParaRPr b="0" lang="de-DE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1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1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250920" y="368280"/>
            <a:ext cx="8641800" cy="1080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2"/>
          <p:cNvSpPr/>
          <p:nvPr/>
        </p:nvSpPr>
        <p:spPr>
          <a:xfrm>
            <a:off x="250920" y="196920"/>
            <a:ext cx="8641800" cy="143640"/>
          </a:xfrm>
          <a:prstGeom prst="rect">
            <a:avLst/>
          </a:prstGeom>
          <a:solidFill>
            <a:srgbClr val="92d050"/>
          </a:solidFill>
          <a:ln w="324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" name="Picture 9" descr=""/>
          <p:cNvPicPr/>
          <p:nvPr/>
        </p:nvPicPr>
        <p:blipFill>
          <a:blip r:embed="rId2"/>
          <a:srcRect l="0" t="0" r="5448" b="0"/>
          <a:stretch/>
        </p:blipFill>
        <p:spPr>
          <a:xfrm>
            <a:off x="7167600" y="512640"/>
            <a:ext cx="1872360" cy="791280"/>
          </a:xfrm>
          <a:prstGeom prst="rect">
            <a:avLst/>
          </a:prstGeom>
          <a:ln w="9360">
            <a:noFill/>
          </a:ln>
        </p:spPr>
      </p:pic>
      <p:sp>
        <p:nvSpPr>
          <p:cNvPr id="55" name="Line 3"/>
          <p:cNvSpPr/>
          <p:nvPr/>
        </p:nvSpPr>
        <p:spPr>
          <a:xfrm>
            <a:off x="250560" y="1449360"/>
            <a:ext cx="8640720" cy="36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4"/>
          <p:cNvSpPr/>
          <p:nvPr/>
        </p:nvSpPr>
        <p:spPr>
          <a:xfrm>
            <a:off x="250920" y="366840"/>
            <a:ext cx="8640000" cy="13680"/>
          </a:xfrm>
          <a:prstGeom prst="rect">
            <a:avLst/>
          </a:prstGeom>
          <a:solidFill>
            <a:srgbClr val="000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Line 5"/>
          <p:cNvSpPr/>
          <p:nvPr/>
        </p:nvSpPr>
        <p:spPr>
          <a:xfrm>
            <a:off x="252360" y="6357600"/>
            <a:ext cx="8640720" cy="360"/>
          </a:xfrm>
          <a:prstGeom prst="line">
            <a:avLst/>
          </a:prstGeom>
          <a:ln w="7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6"/>
          <p:cNvSpPr/>
          <p:nvPr/>
        </p:nvSpPr>
        <p:spPr>
          <a:xfrm>
            <a:off x="252360" y="6489720"/>
            <a:ext cx="720036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fld id="{D0061E42-F3DC-47F9-B079-03130A8BBBA5}" type="datetime1">
              <a:rPr b="0" lang="de-DE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18.04.2017</a:t>
            </a:fld>
            <a:r>
              <a:rPr b="0" lang="de-DE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|  Fachbereich Biologie  |  iGEM TU Darmstadt 2017  |  Thea Lotz  |  </a:t>
            </a:r>
            <a:fld id="{DB2092BA-E39F-41A0-AEAF-20F22061751A}" type="slidenum">
              <a:rPr b="0" lang="de-DE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fld>
            <a:endParaRPr b="0" lang="de-DE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58920" y="1449360"/>
            <a:ext cx="7236720" cy="943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Aft>
                <a:spcPts val="230"/>
              </a:spcAft>
            </a:pPr>
            <a:r>
              <a:rPr b="1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Projektvorschlag für das Bachelor-Programmierprojekt aus dem FB10 – Biologie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230"/>
              </a:spcAft>
            </a:pPr>
            <a:r>
              <a:rPr b="1" lang="de-DE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iGEM Team 2017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230"/>
              </a:spcAft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Aft>
                <a:spcPts val="230"/>
              </a:spcAft>
            </a:pP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358920" y="488880"/>
            <a:ext cx="664128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„</a:t>
            </a:r>
            <a:r>
              <a:rPr b="1" lang="de-DE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Clonecademy“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682920" y="3125160"/>
            <a:ext cx="3168360" cy="24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Thea Lotz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iGEM Team TU Darmstadt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International Genetically Engineered Machine</a:t>
            </a:r>
            <a:endParaRPr b="0" lang="de-DE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Fachbereich Biologie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Arbeitsgruppe Süß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lotz@bio.tu-darmstadt.de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4968000" y="1859040"/>
            <a:ext cx="3808800" cy="441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58920" y="488880"/>
            <a:ext cx="664128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 – Warum das iGEM </a:t>
            </a: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Team unterstützen?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360000" y="1620000"/>
            <a:ext cx="682272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Internationaler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angesehener studentischer Wettbewerb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60000" y="2151720"/>
            <a:ext cx="3347280" cy="512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Interdisziplinärer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Austausch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60000" y="2655720"/>
            <a:ext cx="5655960" cy="512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Kooperation mit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motiviertem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eigenständigem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studentischen Team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Möglichkeit, an einem das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Praktikum überdauernden,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Projekt mitzuwirken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672000" y="3384000"/>
            <a:ext cx="5239440" cy="23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58920" y="488880"/>
            <a:ext cx="664128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Beispiel von „Codecademy“ interaktiv synthetische Biologie verstehen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360000" y="1620000"/>
            <a:ext cx="6822720" cy="512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Was ist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synthetische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Biologie?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683640" y="2097000"/>
            <a:ext cx="4932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Entwicklung von neuartigen, in der Natur nicht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vorkommenden, biologischen Systemen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4464000" y="2950560"/>
            <a:ext cx="4419720" cy="273744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662400" y="3240000"/>
            <a:ext cx="3585600" cy="19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 Rahmen von </a:t>
            </a:r>
            <a:r>
              <a:rPr b="1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interaktiven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Unterrichtseinheiten sollen Prinzipien der Molekularbiologie sowie der synthetischen Biologie erlernt werden.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768960" y="5508000"/>
            <a:ext cx="37666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hierfür ist die interaktive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online-Lernplattform „</a:t>
            </a:r>
            <a:r>
              <a:rPr b="1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Codecademy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252000" y="2844000"/>
            <a:ext cx="277200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Was ist das Projektziel?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360000" y="5220000"/>
            <a:ext cx="156096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Orientierung?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58920" y="488880"/>
            <a:ext cx="664128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Clonecademy - Aufgaben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60000" y="1620000"/>
            <a:ext cx="824364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Etablierung einer modularen, einfach erweiterbaren, online-Lernplattform mit erstmals drei Lernmodulen (=&gt; bio.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Inhalte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von iGEM gestellt!)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360000" y="2525400"/>
            <a:ext cx="8243640" cy="1650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den Modulen sollen (</a:t>
            </a:r>
            <a:r>
              <a:rPr b="0" i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erstmals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folgende Aufgabentypen vorkommen: </a:t>
            </a:r>
            <a:br/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Drag and Drop </a:t>
            </a:r>
            <a:br/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Multiple Choice</a:t>
            </a:r>
            <a:br/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Lückentext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Frage / Antwort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Multimedia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Nutzung von bestehenden 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 Source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Lösungen und optimal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 Source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Veröffentlichung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>
                <p:childTnLst>
                  <p:par>
                    <p:cTn id="21" fill="freeze">
                      <p:stCondLst>
                        <p:cond delay="indefinite"/>
                      </p:stCondLst>
                      <p:childTnLst>
                        <p:par>
                          <p:cTn id="22" fill="freeze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58920" y="488880"/>
            <a:ext cx="664128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Clonecademy - Aufgaben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60000" y="1620000"/>
            <a:ext cx="6822720" cy="512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Individuelle Userprofile mit Speicherung des Fortschritts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288000" y="2083680"/>
            <a:ext cx="3679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Feedback zur Lösung der Aufgabe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267840" y="2468520"/>
            <a:ext cx="2172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Hilfefunktionen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4665600" y="2592000"/>
            <a:ext cx="3830400" cy="2955600"/>
          </a:xfrm>
          <a:prstGeom prst="rect">
            <a:avLst/>
          </a:prstGeom>
          <a:ln>
            <a:noFill/>
          </a:ln>
        </p:spPr>
      </p:pic>
      <p:sp>
        <p:nvSpPr>
          <p:cNvPr id="122" name="CustomShape 5"/>
          <p:cNvSpPr/>
          <p:nvPr/>
        </p:nvSpPr>
        <p:spPr>
          <a:xfrm>
            <a:off x="288000" y="3448080"/>
            <a:ext cx="433836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Nice-to-have: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Nutzungs- / Leistungsstatistik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Zeitige Fertigstellung einer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Vorabversion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1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aktive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1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Feedbackprozesse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responsive Design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API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288000" y="2880000"/>
            <a:ext cx="3666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Multilingualität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58920" y="488880"/>
            <a:ext cx="664128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Clonecademy – Technologien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360000" y="1620000"/>
            <a:ext cx="6822720" cy="4479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/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Ziel: Moderne Webapplikation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Mögliche Technologien (</a:t>
            </a:r>
            <a:r>
              <a:rPr b="1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Verhandlungsbasis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Server: Nginx, Docker, SSL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Datenbanken: relational, nicht relational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Backend: Python, php, ...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Frontend: React, API, angularjs, ...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9280" indent="-178560">
              <a:lnSpc>
                <a:spcPct val="130000"/>
              </a:lnSpc>
              <a:spcBef>
                <a:spcPts val="201"/>
              </a:spcBef>
              <a:spcAft>
                <a:spcPts val="230"/>
              </a:spcAft>
            </a:pP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6414120" y="1555200"/>
            <a:ext cx="2286360" cy="19036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7025400" y="3390840"/>
            <a:ext cx="1064160" cy="75240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6735240" y="4287240"/>
            <a:ext cx="1904760" cy="19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58920" y="488880"/>
            <a:ext cx="664128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Ende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60000" y="1620000"/>
            <a:ext cx="6822720" cy="4479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7200" y="1593000"/>
            <a:ext cx="9143640" cy="420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TU_Präsentation_2010</Template>
  <TotalTime>31</TotalTime>
  <Application>LibreOffice/5.3.2.2$Linux_X86_64 LibreOffice_project/30m0$Build-2</Application>
  <Words>172</Words>
  <Paragraphs>42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2017-04-17T16:07:43Z</dcterms:created>
  <dc:creator>Tim Oliver Maier</dc:creator>
  <dc:description/>
  <dc:language>de-DE</dc:language>
  <cp:lastModifiedBy/>
  <dcterms:modified xsi:type="dcterms:W3CDTF">2017-04-18T22:04:58Z</dcterms:modified>
  <cp:revision>18</cp:revision>
  <dc:subject/>
  <dc:title>Clonecademy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